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" y="1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D5D96CB-88E8-492E-AFFF-D4EEA01894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format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194A6926-B343-491A-A464-53F201FCD9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om du vill redigera mall för underrubrikformat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3720AA33-568A-430E-BA7C-806283A1CA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2947D-782A-462D-8F4A-8882CD6AB758}" type="datetimeFigureOut">
              <a:rPr lang="sv-SE" smtClean="0"/>
              <a:t>2017-08-25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F8446CCE-2777-43F0-BD85-77055B6424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47B64858-9B7A-46E2-AA62-77EBCFB0ED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1732A-10BE-462C-9F6D-15ACEC15DFCF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2809261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48504C9A-7CBF-4139-BF38-054E6CE100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B1589179-0EF5-4AEC-9AC2-97A1EB06F6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EB9DBA72-898D-4C2A-997E-74CC390621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2947D-782A-462D-8F4A-8882CD6AB758}" type="datetimeFigureOut">
              <a:rPr lang="sv-SE" smtClean="0"/>
              <a:t>2017-08-25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AC7393FA-DE41-4872-8533-E316246074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FFBD6B1C-3345-4077-9F9F-536E2D3F49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1732A-10BE-462C-9F6D-15ACEC15DFCF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7737273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A175D1AC-260B-4A73-903A-3F80A396E6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BF22C6D7-61B1-493A-90AF-95D5D22A76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Redigera format för bakgrundstext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49EF7BDE-E493-4787-9925-CAE77009D7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2947D-782A-462D-8F4A-8882CD6AB758}" type="datetimeFigureOut">
              <a:rPr lang="sv-SE" smtClean="0"/>
              <a:t>2017-08-25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C68D313D-905F-4AAF-8E34-9B8E2FCABB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69F8328E-840A-47BB-9CF0-85E90CC11A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1732A-10BE-462C-9F6D-15ACEC15DFCF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6132341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6518104-602B-495D-830E-FDA2ED48A5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B3F3E0D7-57D6-4BFD-83BF-017DFEB2D30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C0525991-DDF2-45BB-8EF8-0B9FA9CA07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349AE868-FBA6-4478-BF72-69B3895C3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2947D-782A-462D-8F4A-8882CD6AB758}" type="datetimeFigureOut">
              <a:rPr lang="sv-SE" smtClean="0"/>
              <a:t>2017-08-25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A74601F4-2036-44E7-A6CC-158B346A08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69402457-0CBA-4633-903B-C4884E34B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1732A-10BE-462C-9F6D-15ACEC15DFCF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836081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12594B01-4048-409A-9558-473C96DB6D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v-SE"/>
              <a:t>Klicka här för att ändra 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00898725-2D93-469E-AB0B-AA7D25D5B0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Redigera format för bakgrundstext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381A90F5-FAF9-449C-9E92-26C0D876EA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B643F2FE-CC3B-4467-9DDF-F822E3CCF7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Redigera format för bakgrundstext</a:t>
            </a:r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0D3D029C-E723-41BE-8849-B2ABFC31C0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7" name="Platshållare för datum 6">
            <a:extLst>
              <a:ext uri="{FF2B5EF4-FFF2-40B4-BE49-F238E27FC236}">
                <a16:creationId xmlns:a16="http://schemas.microsoft.com/office/drawing/2014/main" id="{4A308A9D-5B1C-46D7-8B50-F79BB7797A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2947D-782A-462D-8F4A-8882CD6AB758}" type="datetimeFigureOut">
              <a:rPr lang="sv-SE" smtClean="0"/>
              <a:t>2017-08-25</a:t>
            </a:fld>
            <a:endParaRPr lang="sv-SE"/>
          </a:p>
        </p:txBody>
      </p:sp>
      <p:sp>
        <p:nvSpPr>
          <p:cNvPr id="8" name="Platshållare för sidfot 7">
            <a:extLst>
              <a:ext uri="{FF2B5EF4-FFF2-40B4-BE49-F238E27FC236}">
                <a16:creationId xmlns:a16="http://schemas.microsoft.com/office/drawing/2014/main" id="{AA08B20A-7867-4ED4-BFA6-FB4DDC0DDC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Platshållare för bildnummer 8">
            <a:extLst>
              <a:ext uri="{FF2B5EF4-FFF2-40B4-BE49-F238E27FC236}">
                <a16:creationId xmlns:a16="http://schemas.microsoft.com/office/drawing/2014/main" id="{BA47576E-51D8-4105-A65B-782B94B579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1732A-10BE-462C-9F6D-15ACEC15DFCF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5775973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B0612B52-064F-4F80-AF2A-5B25F46E1A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format</a:t>
            </a:r>
          </a:p>
        </p:txBody>
      </p:sp>
      <p:sp>
        <p:nvSpPr>
          <p:cNvPr id="3" name="Platshållare för datum 2">
            <a:extLst>
              <a:ext uri="{FF2B5EF4-FFF2-40B4-BE49-F238E27FC236}">
                <a16:creationId xmlns:a16="http://schemas.microsoft.com/office/drawing/2014/main" id="{B68DB38D-6D20-4EA3-9B2D-23B5F5E82D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2947D-782A-462D-8F4A-8882CD6AB758}" type="datetimeFigureOut">
              <a:rPr lang="sv-SE" smtClean="0"/>
              <a:t>2017-08-25</a:t>
            </a:fld>
            <a:endParaRPr lang="sv-SE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35FE9B4A-66A4-4403-AE18-7B14B9018D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553B3727-162A-4F7C-B38D-39CA37E66A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1732A-10BE-462C-9F6D-15ACEC15DFCF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0588601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>
            <a:extLst>
              <a:ext uri="{FF2B5EF4-FFF2-40B4-BE49-F238E27FC236}">
                <a16:creationId xmlns:a16="http://schemas.microsoft.com/office/drawing/2014/main" id="{B135D8CD-A4AB-4ACA-938E-DDB17997A9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2947D-782A-462D-8F4A-8882CD6AB758}" type="datetimeFigureOut">
              <a:rPr lang="sv-SE" smtClean="0"/>
              <a:t>2017-08-25</a:t>
            </a:fld>
            <a:endParaRPr lang="sv-SE"/>
          </a:p>
        </p:txBody>
      </p:sp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2DC348A2-2DCA-4950-9850-96DB7B206C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BBD54F99-AA3F-4C31-97E2-E634CAEFA9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1732A-10BE-462C-9F6D-15ACEC15DFCF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5422808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27C75378-8C0D-4734-B6D6-23249D4410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37896E3D-7074-4161-AB5A-56322A67B2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879D11D9-AB36-4942-A657-9A0054BB68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Redigera format för bakgrundstext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6BCAD0DE-8B8E-4A6F-BB87-38E8B3E80B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2947D-782A-462D-8F4A-8882CD6AB758}" type="datetimeFigureOut">
              <a:rPr lang="sv-SE" smtClean="0"/>
              <a:t>2017-08-25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667E6D48-0BEA-4206-9C91-547769E437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A0739B67-0CB7-4FD5-B7F4-AE3B223856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1732A-10BE-462C-9F6D-15ACEC15DFCF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6392321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9CBB25FB-D939-4F19-A48C-23BC87DACC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format</a:t>
            </a:r>
          </a:p>
        </p:txBody>
      </p:sp>
      <p:sp>
        <p:nvSpPr>
          <p:cNvPr id="3" name="Platshållare för bild 2">
            <a:extLst>
              <a:ext uri="{FF2B5EF4-FFF2-40B4-BE49-F238E27FC236}">
                <a16:creationId xmlns:a16="http://schemas.microsoft.com/office/drawing/2014/main" id="{53080474-B820-46CF-8A98-B3F56301BD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v-SE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D1E77322-208C-4A6A-A2BA-BDD5B2B5F2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Redigera format för bakgrundstext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45E7259F-E126-43B5-BAB4-4B4E7CE557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2947D-782A-462D-8F4A-8882CD6AB758}" type="datetimeFigureOut">
              <a:rPr lang="sv-SE" smtClean="0"/>
              <a:t>2017-08-25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F694A7DE-A232-4375-A5F6-BB30538321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78C80255-F04E-4846-A821-5880C99C3F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1732A-10BE-462C-9F6D-15ACEC15DFCF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1127172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A02DB568-2733-4EEF-BE8C-2FDBFFC2E0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170A343B-527A-4EF4-AA7B-3878BFCAE9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F801D934-41C5-4E89-8FFD-95769EDBF6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2947D-782A-462D-8F4A-8882CD6AB758}" type="datetimeFigureOut">
              <a:rPr lang="sv-SE" smtClean="0"/>
              <a:t>2017-08-25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BCEA1E5B-03E1-4591-BCA2-657AF74ABC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647024F6-509E-4E7A-91C1-FF7E5A0D9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1732A-10BE-462C-9F6D-15ACEC15DFCF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037037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>
            <a:extLst>
              <a:ext uri="{FF2B5EF4-FFF2-40B4-BE49-F238E27FC236}">
                <a16:creationId xmlns:a16="http://schemas.microsoft.com/office/drawing/2014/main" id="{263F6E99-1F7B-4495-B889-3DB02BD7D0D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v-SE"/>
              <a:t>Klicka här för att ändra 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37E442CB-E355-4D5A-8B8D-6D03F149A1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774CF3F2-75CC-4541-8180-C4F510F3C1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2947D-782A-462D-8F4A-8882CD6AB758}" type="datetimeFigureOut">
              <a:rPr lang="sv-SE" smtClean="0"/>
              <a:t>2017-08-25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4E9A56B5-E27C-4164-922E-571C072ABA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B2706B71-2260-4C4A-AC26-534E2B6692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1732A-10BE-462C-9F6D-15ACEC15DFCF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6364937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258DFB3C-2599-4648-8B17-783DDC46A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/>
              <a:t>Klicka här för att ändra 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F56D566D-4E59-4211-AC31-6782AB2908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38EDA154-216E-4AC1-B2A5-472027918F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92947D-782A-462D-8F4A-8882CD6AB758}" type="datetimeFigureOut">
              <a:rPr lang="sv-SE" smtClean="0"/>
              <a:t>2017-08-25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4DF7752C-5DC8-4BF3-8C38-C24AED3E44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29341397-5EDB-4C07-8AE3-137D5ADE15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51732A-10BE-462C-9F6D-15ACEC15DFCF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756463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ild 4" descr="Lövträd">
            <a:extLst>
              <a:ext uri="{FF2B5EF4-FFF2-40B4-BE49-F238E27FC236}">
                <a16:creationId xmlns:a16="http://schemas.microsoft.com/office/drawing/2014/main" id="{C0ED2AA7-7363-4A54-9CBF-40CB7E2683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080400" y="307480"/>
            <a:ext cx="3030080" cy="3030080"/>
          </a:xfrm>
          <a:prstGeom prst="rect">
            <a:avLst/>
          </a:prstGeom>
        </p:spPr>
      </p:pic>
      <p:pic>
        <p:nvPicPr>
          <p:cNvPr id="7" name="Bild 6" descr="Gran">
            <a:extLst>
              <a:ext uri="{FF2B5EF4-FFF2-40B4-BE49-F238E27FC236}">
                <a16:creationId xmlns:a16="http://schemas.microsoft.com/office/drawing/2014/main" id="{56AD06EE-CD13-44A8-A326-06331434D3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742782" y="448573"/>
            <a:ext cx="4401576" cy="2847200"/>
          </a:xfrm>
          <a:prstGeom prst="rect">
            <a:avLst/>
          </a:prstGeom>
        </p:spPr>
      </p:pic>
      <p:sp>
        <p:nvSpPr>
          <p:cNvPr id="8" name="Frihandsfigur: Form 7">
            <a:extLst>
              <a:ext uri="{FF2B5EF4-FFF2-40B4-BE49-F238E27FC236}">
                <a16:creationId xmlns:a16="http://schemas.microsoft.com/office/drawing/2014/main" id="{32F7C2EA-BBD3-4862-B909-E968E0E4AAD8}"/>
              </a:ext>
            </a:extLst>
          </p:cNvPr>
          <p:cNvSpPr/>
          <p:nvPr/>
        </p:nvSpPr>
        <p:spPr>
          <a:xfrm>
            <a:off x="2960016" y="3139126"/>
            <a:ext cx="8880050" cy="876693"/>
          </a:xfrm>
          <a:custGeom>
            <a:avLst/>
            <a:gdLst>
              <a:gd name="connsiteX0" fmla="*/ 0 w 8880050"/>
              <a:gd name="connsiteY0" fmla="*/ 94268 h 876693"/>
              <a:gd name="connsiteX1" fmla="*/ 47135 w 8880050"/>
              <a:gd name="connsiteY1" fmla="*/ 84841 h 876693"/>
              <a:gd name="connsiteX2" fmla="*/ 75415 w 8880050"/>
              <a:gd name="connsiteY2" fmla="*/ 94268 h 876693"/>
              <a:gd name="connsiteX3" fmla="*/ 122549 w 8880050"/>
              <a:gd name="connsiteY3" fmla="*/ 103695 h 876693"/>
              <a:gd name="connsiteX4" fmla="*/ 263951 w 8880050"/>
              <a:gd name="connsiteY4" fmla="*/ 131975 h 876693"/>
              <a:gd name="connsiteX5" fmla="*/ 735291 w 8880050"/>
              <a:gd name="connsiteY5" fmla="*/ 141402 h 876693"/>
              <a:gd name="connsiteX6" fmla="*/ 942681 w 8880050"/>
              <a:gd name="connsiteY6" fmla="*/ 131975 h 876693"/>
              <a:gd name="connsiteX7" fmla="*/ 999242 w 8880050"/>
              <a:gd name="connsiteY7" fmla="*/ 113121 h 876693"/>
              <a:gd name="connsiteX8" fmla="*/ 1027522 w 8880050"/>
              <a:gd name="connsiteY8" fmla="*/ 103695 h 876693"/>
              <a:gd name="connsiteX9" fmla="*/ 1055803 w 8880050"/>
              <a:gd name="connsiteY9" fmla="*/ 94268 h 876693"/>
              <a:gd name="connsiteX10" fmla="*/ 1140644 w 8880050"/>
              <a:gd name="connsiteY10" fmla="*/ 47134 h 876693"/>
              <a:gd name="connsiteX11" fmla="*/ 1564850 w 8880050"/>
              <a:gd name="connsiteY11" fmla="*/ 56561 h 876693"/>
              <a:gd name="connsiteX12" fmla="*/ 1574277 w 8880050"/>
              <a:gd name="connsiteY12" fmla="*/ 84841 h 876693"/>
              <a:gd name="connsiteX13" fmla="*/ 1611984 w 8880050"/>
              <a:gd name="connsiteY13" fmla="*/ 141402 h 876693"/>
              <a:gd name="connsiteX14" fmla="*/ 1621411 w 8880050"/>
              <a:gd name="connsiteY14" fmla="*/ 169682 h 876693"/>
              <a:gd name="connsiteX15" fmla="*/ 1659118 w 8880050"/>
              <a:gd name="connsiteY15" fmla="*/ 226243 h 876693"/>
              <a:gd name="connsiteX16" fmla="*/ 1743959 w 8880050"/>
              <a:gd name="connsiteY16" fmla="*/ 282804 h 876693"/>
              <a:gd name="connsiteX17" fmla="*/ 1772240 w 8880050"/>
              <a:gd name="connsiteY17" fmla="*/ 301658 h 876693"/>
              <a:gd name="connsiteX18" fmla="*/ 1828800 w 8880050"/>
              <a:gd name="connsiteY18" fmla="*/ 339365 h 876693"/>
              <a:gd name="connsiteX19" fmla="*/ 1857081 w 8880050"/>
              <a:gd name="connsiteY19" fmla="*/ 367645 h 876693"/>
              <a:gd name="connsiteX20" fmla="*/ 1885361 w 8880050"/>
              <a:gd name="connsiteY20" fmla="*/ 386499 h 876693"/>
              <a:gd name="connsiteX21" fmla="*/ 1904215 w 8880050"/>
              <a:gd name="connsiteY21" fmla="*/ 414779 h 876693"/>
              <a:gd name="connsiteX22" fmla="*/ 1932495 w 8880050"/>
              <a:gd name="connsiteY22" fmla="*/ 471340 h 876693"/>
              <a:gd name="connsiteX23" fmla="*/ 1960776 w 8880050"/>
              <a:gd name="connsiteY23" fmla="*/ 490194 h 876693"/>
              <a:gd name="connsiteX24" fmla="*/ 1998483 w 8880050"/>
              <a:gd name="connsiteY24" fmla="*/ 546754 h 876693"/>
              <a:gd name="connsiteX25" fmla="*/ 2017337 w 8880050"/>
              <a:gd name="connsiteY25" fmla="*/ 575035 h 876693"/>
              <a:gd name="connsiteX26" fmla="*/ 2055044 w 8880050"/>
              <a:gd name="connsiteY26" fmla="*/ 622169 h 876693"/>
              <a:gd name="connsiteX27" fmla="*/ 2121031 w 8880050"/>
              <a:gd name="connsiteY27" fmla="*/ 697583 h 876693"/>
              <a:gd name="connsiteX28" fmla="*/ 2158739 w 8880050"/>
              <a:gd name="connsiteY28" fmla="*/ 754144 h 876693"/>
              <a:gd name="connsiteX29" fmla="*/ 2243580 w 8880050"/>
              <a:gd name="connsiteY29" fmla="*/ 782425 h 876693"/>
              <a:gd name="connsiteX30" fmla="*/ 2271860 w 8880050"/>
              <a:gd name="connsiteY30" fmla="*/ 791851 h 876693"/>
              <a:gd name="connsiteX31" fmla="*/ 2337848 w 8880050"/>
              <a:gd name="connsiteY31" fmla="*/ 810705 h 876693"/>
              <a:gd name="connsiteX32" fmla="*/ 2545238 w 8880050"/>
              <a:gd name="connsiteY32" fmla="*/ 801278 h 876693"/>
              <a:gd name="connsiteX33" fmla="*/ 2601798 w 8880050"/>
              <a:gd name="connsiteY33" fmla="*/ 782425 h 876693"/>
              <a:gd name="connsiteX34" fmla="*/ 2630079 w 8880050"/>
              <a:gd name="connsiteY34" fmla="*/ 772998 h 876693"/>
              <a:gd name="connsiteX35" fmla="*/ 2667786 w 8880050"/>
              <a:gd name="connsiteY35" fmla="*/ 735290 h 876693"/>
              <a:gd name="connsiteX36" fmla="*/ 2686640 w 8880050"/>
              <a:gd name="connsiteY36" fmla="*/ 707010 h 876693"/>
              <a:gd name="connsiteX37" fmla="*/ 2724347 w 8880050"/>
              <a:gd name="connsiteY37" fmla="*/ 650449 h 876693"/>
              <a:gd name="connsiteX38" fmla="*/ 2752627 w 8880050"/>
              <a:gd name="connsiteY38" fmla="*/ 593888 h 876693"/>
              <a:gd name="connsiteX39" fmla="*/ 2790335 w 8880050"/>
              <a:gd name="connsiteY39" fmla="*/ 537328 h 876693"/>
              <a:gd name="connsiteX40" fmla="*/ 2818615 w 8880050"/>
              <a:gd name="connsiteY40" fmla="*/ 452486 h 876693"/>
              <a:gd name="connsiteX41" fmla="*/ 2828042 w 8880050"/>
              <a:gd name="connsiteY41" fmla="*/ 424206 h 876693"/>
              <a:gd name="connsiteX42" fmla="*/ 2846895 w 8880050"/>
              <a:gd name="connsiteY42" fmla="*/ 395926 h 876693"/>
              <a:gd name="connsiteX43" fmla="*/ 2865749 w 8880050"/>
              <a:gd name="connsiteY43" fmla="*/ 339365 h 876693"/>
              <a:gd name="connsiteX44" fmla="*/ 2875176 w 8880050"/>
              <a:gd name="connsiteY44" fmla="*/ 311084 h 876693"/>
              <a:gd name="connsiteX45" fmla="*/ 2922310 w 8880050"/>
              <a:gd name="connsiteY45" fmla="*/ 254523 h 876693"/>
              <a:gd name="connsiteX46" fmla="*/ 2931737 w 8880050"/>
              <a:gd name="connsiteY46" fmla="*/ 226243 h 876693"/>
              <a:gd name="connsiteX47" fmla="*/ 2978871 w 8880050"/>
              <a:gd name="connsiteY47" fmla="*/ 141402 h 876693"/>
              <a:gd name="connsiteX48" fmla="*/ 2988297 w 8880050"/>
              <a:gd name="connsiteY48" fmla="*/ 84841 h 876693"/>
              <a:gd name="connsiteX49" fmla="*/ 2997724 w 8880050"/>
              <a:gd name="connsiteY49" fmla="*/ 56561 h 876693"/>
              <a:gd name="connsiteX50" fmla="*/ 3035431 w 8880050"/>
              <a:gd name="connsiteY50" fmla="*/ 47134 h 876693"/>
              <a:gd name="connsiteX51" fmla="*/ 3808429 w 8880050"/>
              <a:gd name="connsiteY51" fmla="*/ 56561 h 876693"/>
              <a:gd name="connsiteX52" fmla="*/ 3940405 w 8880050"/>
              <a:gd name="connsiteY52" fmla="*/ 47134 h 876693"/>
              <a:gd name="connsiteX53" fmla="*/ 4166648 w 8880050"/>
              <a:gd name="connsiteY53" fmla="*/ 28280 h 876693"/>
              <a:gd name="connsiteX54" fmla="*/ 4298623 w 8880050"/>
              <a:gd name="connsiteY54" fmla="*/ 0 h 876693"/>
              <a:gd name="connsiteX55" fmla="*/ 4845378 w 8880050"/>
              <a:gd name="connsiteY55" fmla="*/ 18853 h 876693"/>
              <a:gd name="connsiteX56" fmla="*/ 4901939 w 8880050"/>
              <a:gd name="connsiteY56" fmla="*/ 28280 h 876693"/>
              <a:gd name="connsiteX57" fmla="*/ 4996207 w 8880050"/>
              <a:gd name="connsiteY57" fmla="*/ 37707 h 876693"/>
              <a:gd name="connsiteX58" fmla="*/ 5326145 w 8880050"/>
              <a:gd name="connsiteY58" fmla="*/ 56561 h 876693"/>
              <a:gd name="connsiteX59" fmla="*/ 5401559 w 8880050"/>
              <a:gd name="connsiteY59" fmla="*/ 65987 h 876693"/>
              <a:gd name="connsiteX60" fmla="*/ 5599522 w 8880050"/>
              <a:gd name="connsiteY60" fmla="*/ 75414 h 876693"/>
              <a:gd name="connsiteX61" fmla="*/ 5627803 w 8880050"/>
              <a:gd name="connsiteY61" fmla="*/ 94268 h 876693"/>
              <a:gd name="connsiteX62" fmla="*/ 5665510 w 8880050"/>
              <a:gd name="connsiteY62" fmla="*/ 122548 h 876693"/>
              <a:gd name="connsiteX63" fmla="*/ 5722071 w 8880050"/>
              <a:gd name="connsiteY63" fmla="*/ 150829 h 876693"/>
              <a:gd name="connsiteX64" fmla="*/ 5769205 w 8880050"/>
              <a:gd name="connsiteY64" fmla="*/ 188536 h 876693"/>
              <a:gd name="connsiteX65" fmla="*/ 5788058 w 8880050"/>
              <a:gd name="connsiteY65" fmla="*/ 216816 h 876693"/>
              <a:gd name="connsiteX66" fmla="*/ 5797485 w 8880050"/>
              <a:gd name="connsiteY66" fmla="*/ 245097 h 876693"/>
              <a:gd name="connsiteX67" fmla="*/ 5825765 w 8880050"/>
              <a:gd name="connsiteY67" fmla="*/ 254523 h 876693"/>
              <a:gd name="connsiteX68" fmla="*/ 5854046 w 8880050"/>
              <a:gd name="connsiteY68" fmla="*/ 292231 h 876693"/>
              <a:gd name="connsiteX69" fmla="*/ 5882326 w 8880050"/>
              <a:gd name="connsiteY69" fmla="*/ 311084 h 876693"/>
              <a:gd name="connsiteX70" fmla="*/ 5920033 w 8880050"/>
              <a:gd name="connsiteY70" fmla="*/ 367645 h 876693"/>
              <a:gd name="connsiteX71" fmla="*/ 5976594 w 8880050"/>
              <a:gd name="connsiteY71" fmla="*/ 424206 h 876693"/>
              <a:gd name="connsiteX72" fmla="*/ 6023728 w 8880050"/>
              <a:gd name="connsiteY72" fmla="*/ 480767 h 876693"/>
              <a:gd name="connsiteX73" fmla="*/ 6052009 w 8880050"/>
              <a:gd name="connsiteY73" fmla="*/ 499620 h 876693"/>
              <a:gd name="connsiteX74" fmla="*/ 6080289 w 8880050"/>
              <a:gd name="connsiteY74" fmla="*/ 527901 h 876693"/>
              <a:gd name="connsiteX75" fmla="*/ 6136850 w 8880050"/>
              <a:gd name="connsiteY75" fmla="*/ 565608 h 876693"/>
              <a:gd name="connsiteX76" fmla="*/ 6183984 w 8880050"/>
              <a:gd name="connsiteY76" fmla="*/ 612742 h 876693"/>
              <a:gd name="connsiteX77" fmla="*/ 6231118 w 8880050"/>
              <a:gd name="connsiteY77" fmla="*/ 659876 h 876693"/>
              <a:gd name="connsiteX78" fmla="*/ 6278252 w 8880050"/>
              <a:gd name="connsiteY78" fmla="*/ 707010 h 876693"/>
              <a:gd name="connsiteX79" fmla="*/ 6363093 w 8880050"/>
              <a:gd name="connsiteY79" fmla="*/ 782425 h 876693"/>
              <a:gd name="connsiteX80" fmla="*/ 6410227 w 8880050"/>
              <a:gd name="connsiteY80" fmla="*/ 820132 h 876693"/>
              <a:gd name="connsiteX81" fmla="*/ 6429081 w 8880050"/>
              <a:gd name="connsiteY81" fmla="*/ 848412 h 876693"/>
              <a:gd name="connsiteX82" fmla="*/ 6466788 w 8880050"/>
              <a:gd name="connsiteY82" fmla="*/ 857839 h 876693"/>
              <a:gd name="connsiteX83" fmla="*/ 6532776 w 8880050"/>
              <a:gd name="connsiteY83" fmla="*/ 876693 h 876693"/>
              <a:gd name="connsiteX84" fmla="*/ 6655324 w 8880050"/>
              <a:gd name="connsiteY84" fmla="*/ 867266 h 876693"/>
              <a:gd name="connsiteX85" fmla="*/ 6711885 w 8880050"/>
              <a:gd name="connsiteY85" fmla="*/ 838985 h 876693"/>
              <a:gd name="connsiteX86" fmla="*/ 6740165 w 8880050"/>
              <a:gd name="connsiteY86" fmla="*/ 829559 h 876693"/>
              <a:gd name="connsiteX87" fmla="*/ 6768446 w 8880050"/>
              <a:gd name="connsiteY87" fmla="*/ 810705 h 876693"/>
              <a:gd name="connsiteX88" fmla="*/ 6815580 w 8880050"/>
              <a:gd name="connsiteY88" fmla="*/ 725864 h 876693"/>
              <a:gd name="connsiteX89" fmla="*/ 6872141 w 8880050"/>
              <a:gd name="connsiteY89" fmla="*/ 697583 h 876693"/>
              <a:gd name="connsiteX90" fmla="*/ 6890994 w 8880050"/>
              <a:gd name="connsiteY90" fmla="*/ 669303 h 876693"/>
              <a:gd name="connsiteX91" fmla="*/ 6947555 w 8880050"/>
              <a:gd name="connsiteY91" fmla="*/ 631596 h 876693"/>
              <a:gd name="connsiteX92" fmla="*/ 6975836 w 8880050"/>
              <a:gd name="connsiteY92" fmla="*/ 612742 h 876693"/>
              <a:gd name="connsiteX93" fmla="*/ 7004116 w 8880050"/>
              <a:gd name="connsiteY93" fmla="*/ 593888 h 876693"/>
              <a:gd name="connsiteX94" fmla="*/ 7032396 w 8880050"/>
              <a:gd name="connsiteY94" fmla="*/ 575035 h 876693"/>
              <a:gd name="connsiteX95" fmla="*/ 7079530 w 8880050"/>
              <a:gd name="connsiteY95" fmla="*/ 527901 h 876693"/>
              <a:gd name="connsiteX96" fmla="*/ 7107811 w 8880050"/>
              <a:gd name="connsiteY96" fmla="*/ 471340 h 876693"/>
              <a:gd name="connsiteX97" fmla="*/ 7154945 w 8880050"/>
              <a:gd name="connsiteY97" fmla="*/ 414779 h 876693"/>
              <a:gd name="connsiteX98" fmla="*/ 7192652 w 8880050"/>
              <a:gd name="connsiteY98" fmla="*/ 348792 h 876693"/>
              <a:gd name="connsiteX99" fmla="*/ 7249213 w 8880050"/>
              <a:gd name="connsiteY99" fmla="*/ 292231 h 876693"/>
              <a:gd name="connsiteX100" fmla="*/ 7305774 w 8880050"/>
              <a:gd name="connsiteY100" fmla="*/ 245097 h 876693"/>
              <a:gd name="connsiteX101" fmla="*/ 7343481 w 8880050"/>
              <a:gd name="connsiteY101" fmla="*/ 197963 h 876693"/>
              <a:gd name="connsiteX102" fmla="*/ 7409469 w 8880050"/>
              <a:gd name="connsiteY102" fmla="*/ 122548 h 876693"/>
              <a:gd name="connsiteX103" fmla="*/ 7418895 w 8880050"/>
              <a:gd name="connsiteY103" fmla="*/ 94268 h 876693"/>
              <a:gd name="connsiteX104" fmla="*/ 7475456 w 8880050"/>
              <a:gd name="connsiteY104" fmla="*/ 75414 h 876693"/>
              <a:gd name="connsiteX105" fmla="*/ 7503737 w 8880050"/>
              <a:gd name="connsiteY105" fmla="*/ 65987 h 876693"/>
              <a:gd name="connsiteX106" fmla="*/ 7729980 w 8880050"/>
              <a:gd name="connsiteY106" fmla="*/ 47134 h 876693"/>
              <a:gd name="connsiteX107" fmla="*/ 7786541 w 8880050"/>
              <a:gd name="connsiteY107" fmla="*/ 37707 h 876693"/>
              <a:gd name="connsiteX108" fmla="*/ 7909089 w 8880050"/>
              <a:gd name="connsiteY108" fmla="*/ 18853 h 876693"/>
              <a:gd name="connsiteX109" fmla="*/ 7946796 w 8880050"/>
              <a:gd name="connsiteY109" fmla="*/ 9427 h 876693"/>
              <a:gd name="connsiteX110" fmla="*/ 8041064 w 8880050"/>
              <a:gd name="connsiteY110" fmla="*/ 0 h 876693"/>
              <a:gd name="connsiteX111" fmla="*/ 8352149 w 8880050"/>
              <a:gd name="connsiteY111" fmla="*/ 18853 h 876693"/>
              <a:gd name="connsiteX112" fmla="*/ 8408710 w 8880050"/>
              <a:gd name="connsiteY112" fmla="*/ 37707 h 876693"/>
              <a:gd name="connsiteX113" fmla="*/ 8493551 w 8880050"/>
              <a:gd name="connsiteY113" fmla="*/ 56561 h 876693"/>
              <a:gd name="connsiteX114" fmla="*/ 8521831 w 8880050"/>
              <a:gd name="connsiteY114" fmla="*/ 65987 h 876693"/>
              <a:gd name="connsiteX115" fmla="*/ 8880050 w 8880050"/>
              <a:gd name="connsiteY115" fmla="*/ 65987 h 876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</a:cxnLst>
            <a:rect l="l" t="t" r="r" b="b"/>
            <a:pathLst>
              <a:path w="8880050" h="876693">
                <a:moveTo>
                  <a:pt x="0" y="94268"/>
                </a:moveTo>
                <a:cubicBezTo>
                  <a:pt x="15712" y="91126"/>
                  <a:pt x="31112" y="84841"/>
                  <a:pt x="47135" y="84841"/>
                </a:cubicBezTo>
                <a:cubicBezTo>
                  <a:pt x="57072" y="84841"/>
                  <a:pt x="65775" y="91858"/>
                  <a:pt x="75415" y="94268"/>
                </a:cubicBezTo>
                <a:cubicBezTo>
                  <a:pt x="90959" y="98154"/>
                  <a:pt x="106937" y="100092"/>
                  <a:pt x="122549" y="103695"/>
                </a:cubicBezTo>
                <a:cubicBezTo>
                  <a:pt x="170189" y="114689"/>
                  <a:pt x="214612" y="130244"/>
                  <a:pt x="263951" y="131975"/>
                </a:cubicBezTo>
                <a:cubicBezTo>
                  <a:pt x="420999" y="137486"/>
                  <a:pt x="578178" y="138260"/>
                  <a:pt x="735291" y="141402"/>
                </a:cubicBezTo>
                <a:cubicBezTo>
                  <a:pt x="804421" y="138260"/>
                  <a:pt x="873873" y="139347"/>
                  <a:pt x="942681" y="131975"/>
                </a:cubicBezTo>
                <a:cubicBezTo>
                  <a:pt x="962441" y="129858"/>
                  <a:pt x="980388" y="119405"/>
                  <a:pt x="999242" y="113121"/>
                </a:cubicBezTo>
                <a:lnTo>
                  <a:pt x="1027522" y="103695"/>
                </a:lnTo>
                <a:lnTo>
                  <a:pt x="1055803" y="94268"/>
                </a:lnTo>
                <a:cubicBezTo>
                  <a:pt x="1120631" y="51049"/>
                  <a:pt x="1090867" y="63726"/>
                  <a:pt x="1140644" y="47134"/>
                </a:cubicBezTo>
                <a:cubicBezTo>
                  <a:pt x="1282046" y="50276"/>
                  <a:pt x="1423945" y="44308"/>
                  <a:pt x="1564850" y="56561"/>
                </a:cubicBezTo>
                <a:cubicBezTo>
                  <a:pt x="1574749" y="57422"/>
                  <a:pt x="1569451" y="76155"/>
                  <a:pt x="1574277" y="84841"/>
                </a:cubicBezTo>
                <a:cubicBezTo>
                  <a:pt x="1585281" y="104649"/>
                  <a:pt x="1604818" y="119906"/>
                  <a:pt x="1611984" y="141402"/>
                </a:cubicBezTo>
                <a:cubicBezTo>
                  <a:pt x="1615126" y="150829"/>
                  <a:pt x="1616585" y="160996"/>
                  <a:pt x="1621411" y="169682"/>
                </a:cubicBezTo>
                <a:cubicBezTo>
                  <a:pt x="1632415" y="189490"/>
                  <a:pt x="1640264" y="213674"/>
                  <a:pt x="1659118" y="226243"/>
                </a:cubicBezTo>
                <a:lnTo>
                  <a:pt x="1743959" y="282804"/>
                </a:lnTo>
                <a:cubicBezTo>
                  <a:pt x="1753386" y="289089"/>
                  <a:pt x="1764229" y="293647"/>
                  <a:pt x="1772240" y="301658"/>
                </a:cubicBezTo>
                <a:cubicBezTo>
                  <a:pt x="1807546" y="336964"/>
                  <a:pt x="1787873" y="325722"/>
                  <a:pt x="1828800" y="339365"/>
                </a:cubicBezTo>
                <a:cubicBezTo>
                  <a:pt x="1838227" y="348792"/>
                  <a:pt x="1846839" y="359110"/>
                  <a:pt x="1857081" y="367645"/>
                </a:cubicBezTo>
                <a:cubicBezTo>
                  <a:pt x="1865785" y="374898"/>
                  <a:pt x="1877350" y="378488"/>
                  <a:pt x="1885361" y="386499"/>
                </a:cubicBezTo>
                <a:cubicBezTo>
                  <a:pt x="1893372" y="394510"/>
                  <a:pt x="1897930" y="405352"/>
                  <a:pt x="1904215" y="414779"/>
                </a:cubicBezTo>
                <a:cubicBezTo>
                  <a:pt x="1911882" y="437779"/>
                  <a:pt x="1914222" y="453067"/>
                  <a:pt x="1932495" y="471340"/>
                </a:cubicBezTo>
                <a:cubicBezTo>
                  <a:pt x="1940506" y="479351"/>
                  <a:pt x="1951349" y="483909"/>
                  <a:pt x="1960776" y="490194"/>
                </a:cubicBezTo>
                <a:lnTo>
                  <a:pt x="1998483" y="546754"/>
                </a:lnTo>
                <a:lnTo>
                  <a:pt x="2017337" y="575035"/>
                </a:lnTo>
                <a:cubicBezTo>
                  <a:pt x="2038564" y="638719"/>
                  <a:pt x="2009125" y="569690"/>
                  <a:pt x="2055044" y="622169"/>
                </a:cubicBezTo>
                <a:cubicBezTo>
                  <a:pt x="2132029" y="710152"/>
                  <a:pt x="2057401" y="655164"/>
                  <a:pt x="2121031" y="697583"/>
                </a:cubicBezTo>
                <a:cubicBezTo>
                  <a:pt x="2133600" y="716437"/>
                  <a:pt x="2139885" y="741575"/>
                  <a:pt x="2158739" y="754144"/>
                </a:cubicBezTo>
                <a:cubicBezTo>
                  <a:pt x="2207940" y="786946"/>
                  <a:pt x="2167379" y="765492"/>
                  <a:pt x="2243580" y="782425"/>
                </a:cubicBezTo>
                <a:cubicBezTo>
                  <a:pt x="2253280" y="784580"/>
                  <a:pt x="2262306" y="789121"/>
                  <a:pt x="2271860" y="791851"/>
                </a:cubicBezTo>
                <a:cubicBezTo>
                  <a:pt x="2354691" y="815516"/>
                  <a:pt x="2270063" y="788109"/>
                  <a:pt x="2337848" y="810705"/>
                </a:cubicBezTo>
                <a:cubicBezTo>
                  <a:pt x="2406978" y="807563"/>
                  <a:pt x="2476430" y="808650"/>
                  <a:pt x="2545238" y="801278"/>
                </a:cubicBezTo>
                <a:cubicBezTo>
                  <a:pt x="2564998" y="799161"/>
                  <a:pt x="2582945" y="788709"/>
                  <a:pt x="2601798" y="782425"/>
                </a:cubicBezTo>
                <a:lnTo>
                  <a:pt x="2630079" y="772998"/>
                </a:lnTo>
                <a:cubicBezTo>
                  <a:pt x="2650647" y="711295"/>
                  <a:pt x="2622081" y="771854"/>
                  <a:pt x="2667786" y="735290"/>
                </a:cubicBezTo>
                <a:cubicBezTo>
                  <a:pt x="2676633" y="728212"/>
                  <a:pt x="2680355" y="716437"/>
                  <a:pt x="2686640" y="707010"/>
                </a:cubicBezTo>
                <a:cubicBezTo>
                  <a:pt x="2703205" y="657311"/>
                  <a:pt x="2685117" y="697525"/>
                  <a:pt x="2724347" y="650449"/>
                </a:cubicBezTo>
                <a:cubicBezTo>
                  <a:pt x="2766196" y="600230"/>
                  <a:pt x="2724282" y="644908"/>
                  <a:pt x="2752627" y="593888"/>
                </a:cubicBezTo>
                <a:cubicBezTo>
                  <a:pt x="2763631" y="574080"/>
                  <a:pt x="2790335" y="537328"/>
                  <a:pt x="2790335" y="537328"/>
                </a:cubicBezTo>
                <a:lnTo>
                  <a:pt x="2818615" y="452486"/>
                </a:lnTo>
                <a:cubicBezTo>
                  <a:pt x="2821757" y="443059"/>
                  <a:pt x="2822530" y="432474"/>
                  <a:pt x="2828042" y="424206"/>
                </a:cubicBezTo>
                <a:cubicBezTo>
                  <a:pt x="2834326" y="414779"/>
                  <a:pt x="2842294" y="406279"/>
                  <a:pt x="2846895" y="395926"/>
                </a:cubicBezTo>
                <a:cubicBezTo>
                  <a:pt x="2854966" y="377765"/>
                  <a:pt x="2859464" y="358219"/>
                  <a:pt x="2865749" y="339365"/>
                </a:cubicBezTo>
                <a:cubicBezTo>
                  <a:pt x="2868891" y="329938"/>
                  <a:pt x="2868150" y="318110"/>
                  <a:pt x="2875176" y="311084"/>
                </a:cubicBezTo>
                <a:cubicBezTo>
                  <a:pt x="2896025" y="290235"/>
                  <a:pt x="2909185" y="280772"/>
                  <a:pt x="2922310" y="254523"/>
                </a:cubicBezTo>
                <a:cubicBezTo>
                  <a:pt x="2926754" y="245635"/>
                  <a:pt x="2926911" y="234929"/>
                  <a:pt x="2931737" y="226243"/>
                </a:cubicBezTo>
                <a:cubicBezTo>
                  <a:pt x="2985761" y="129000"/>
                  <a:pt x="2957540" y="205393"/>
                  <a:pt x="2978871" y="141402"/>
                </a:cubicBezTo>
                <a:cubicBezTo>
                  <a:pt x="2982013" y="122548"/>
                  <a:pt x="2984151" y="103500"/>
                  <a:pt x="2988297" y="84841"/>
                </a:cubicBezTo>
                <a:cubicBezTo>
                  <a:pt x="2990452" y="75141"/>
                  <a:pt x="2989965" y="62768"/>
                  <a:pt x="2997724" y="56561"/>
                </a:cubicBezTo>
                <a:cubicBezTo>
                  <a:pt x="3007841" y="48468"/>
                  <a:pt x="3022862" y="50276"/>
                  <a:pt x="3035431" y="47134"/>
                </a:cubicBezTo>
                <a:cubicBezTo>
                  <a:pt x="3424235" y="84162"/>
                  <a:pt x="3167117" y="67073"/>
                  <a:pt x="3808429" y="56561"/>
                </a:cubicBezTo>
                <a:lnTo>
                  <a:pt x="3940405" y="47134"/>
                </a:lnTo>
                <a:cubicBezTo>
                  <a:pt x="4019968" y="41830"/>
                  <a:pt x="4089804" y="41087"/>
                  <a:pt x="4166648" y="28280"/>
                </a:cubicBezTo>
                <a:cubicBezTo>
                  <a:pt x="4230841" y="17581"/>
                  <a:pt x="4247124" y="12875"/>
                  <a:pt x="4298623" y="0"/>
                </a:cubicBezTo>
                <a:cubicBezTo>
                  <a:pt x="4431328" y="3160"/>
                  <a:pt x="4682452" y="4042"/>
                  <a:pt x="4845378" y="18853"/>
                </a:cubicBezTo>
                <a:cubicBezTo>
                  <a:pt x="4864413" y="20583"/>
                  <a:pt x="4882973" y="25909"/>
                  <a:pt x="4901939" y="28280"/>
                </a:cubicBezTo>
                <a:cubicBezTo>
                  <a:pt x="4933275" y="32197"/>
                  <a:pt x="4964746" y="34971"/>
                  <a:pt x="4996207" y="37707"/>
                </a:cubicBezTo>
                <a:cubicBezTo>
                  <a:pt x="5141446" y="50337"/>
                  <a:pt x="5156043" y="48829"/>
                  <a:pt x="5326145" y="56561"/>
                </a:cubicBezTo>
                <a:cubicBezTo>
                  <a:pt x="5351283" y="59703"/>
                  <a:pt x="5376285" y="64244"/>
                  <a:pt x="5401559" y="65987"/>
                </a:cubicBezTo>
                <a:cubicBezTo>
                  <a:pt x="5467465" y="70532"/>
                  <a:pt x="5533970" y="67220"/>
                  <a:pt x="5599522" y="75414"/>
                </a:cubicBezTo>
                <a:cubicBezTo>
                  <a:pt x="5610764" y="76819"/>
                  <a:pt x="5618584" y="87683"/>
                  <a:pt x="5627803" y="94268"/>
                </a:cubicBezTo>
                <a:cubicBezTo>
                  <a:pt x="5640588" y="103400"/>
                  <a:pt x="5651869" y="114753"/>
                  <a:pt x="5665510" y="122548"/>
                </a:cubicBezTo>
                <a:cubicBezTo>
                  <a:pt x="5802108" y="200604"/>
                  <a:pt x="5574273" y="52297"/>
                  <a:pt x="5722071" y="150829"/>
                </a:cubicBezTo>
                <a:cubicBezTo>
                  <a:pt x="5776100" y="231874"/>
                  <a:pt x="5704158" y="136499"/>
                  <a:pt x="5769205" y="188536"/>
                </a:cubicBezTo>
                <a:cubicBezTo>
                  <a:pt x="5778052" y="195613"/>
                  <a:pt x="5782991" y="206683"/>
                  <a:pt x="5788058" y="216816"/>
                </a:cubicBezTo>
                <a:cubicBezTo>
                  <a:pt x="5792502" y="225704"/>
                  <a:pt x="5790459" y="238071"/>
                  <a:pt x="5797485" y="245097"/>
                </a:cubicBezTo>
                <a:cubicBezTo>
                  <a:pt x="5804511" y="252123"/>
                  <a:pt x="5816338" y="251381"/>
                  <a:pt x="5825765" y="254523"/>
                </a:cubicBezTo>
                <a:cubicBezTo>
                  <a:pt x="5835192" y="267092"/>
                  <a:pt x="5842936" y="281121"/>
                  <a:pt x="5854046" y="292231"/>
                </a:cubicBezTo>
                <a:cubicBezTo>
                  <a:pt x="5862057" y="300242"/>
                  <a:pt x="5874866" y="302558"/>
                  <a:pt x="5882326" y="311084"/>
                </a:cubicBezTo>
                <a:cubicBezTo>
                  <a:pt x="5897247" y="328137"/>
                  <a:pt x="5904011" y="351623"/>
                  <a:pt x="5920033" y="367645"/>
                </a:cubicBezTo>
                <a:cubicBezTo>
                  <a:pt x="5938887" y="386499"/>
                  <a:pt x="5961804" y="402021"/>
                  <a:pt x="5976594" y="424206"/>
                </a:cubicBezTo>
                <a:cubicBezTo>
                  <a:pt x="5995131" y="452010"/>
                  <a:pt x="5996512" y="458087"/>
                  <a:pt x="6023728" y="480767"/>
                </a:cubicBezTo>
                <a:cubicBezTo>
                  <a:pt x="6032432" y="488020"/>
                  <a:pt x="6043305" y="492367"/>
                  <a:pt x="6052009" y="499620"/>
                </a:cubicBezTo>
                <a:cubicBezTo>
                  <a:pt x="6062251" y="508155"/>
                  <a:pt x="6069766" y="519716"/>
                  <a:pt x="6080289" y="527901"/>
                </a:cubicBezTo>
                <a:cubicBezTo>
                  <a:pt x="6098175" y="541812"/>
                  <a:pt x="6136850" y="565608"/>
                  <a:pt x="6136850" y="565608"/>
                </a:cubicBezTo>
                <a:cubicBezTo>
                  <a:pt x="6187127" y="641021"/>
                  <a:pt x="6121139" y="549897"/>
                  <a:pt x="6183984" y="612742"/>
                </a:cubicBezTo>
                <a:cubicBezTo>
                  <a:pt x="6246829" y="675587"/>
                  <a:pt x="6155705" y="609599"/>
                  <a:pt x="6231118" y="659876"/>
                </a:cubicBezTo>
                <a:cubicBezTo>
                  <a:pt x="6269969" y="718150"/>
                  <a:pt x="6226833" y="661304"/>
                  <a:pt x="6278252" y="707010"/>
                </a:cubicBezTo>
                <a:cubicBezTo>
                  <a:pt x="6375110" y="793107"/>
                  <a:pt x="6298910" y="739635"/>
                  <a:pt x="6363093" y="782425"/>
                </a:cubicBezTo>
                <a:cubicBezTo>
                  <a:pt x="6417126" y="863472"/>
                  <a:pt x="6345179" y="768094"/>
                  <a:pt x="6410227" y="820132"/>
                </a:cubicBezTo>
                <a:cubicBezTo>
                  <a:pt x="6419074" y="827210"/>
                  <a:pt x="6419654" y="842128"/>
                  <a:pt x="6429081" y="848412"/>
                </a:cubicBezTo>
                <a:cubicBezTo>
                  <a:pt x="6439861" y="855599"/>
                  <a:pt x="6454331" y="854280"/>
                  <a:pt x="6466788" y="857839"/>
                </a:cubicBezTo>
                <a:cubicBezTo>
                  <a:pt x="6561455" y="884887"/>
                  <a:pt x="6414900" y="847223"/>
                  <a:pt x="6532776" y="876693"/>
                </a:cubicBezTo>
                <a:cubicBezTo>
                  <a:pt x="6573625" y="873551"/>
                  <a:pt x="6614670" y="872348"/>
                  <a:pt x="6655324" y="867266"/>
                </a:cubicBezTo>
                <a:cubicBezTo>
                  <a:pt x="6686919" y="863316"/>
                  <a:pt x="6683813" y="853021"/>
                  <a:pt x="6711885" y="838985"/>
                </a:cubicBezTo>
                <a:cubicBezTo>
                  <a:pt x="6720772" y="834541"/>
                  <a:pt x="6730738" y="832701"/>
                  <a:pt x="6740165" y="829559"/>
                </a:cubicBezTo>
                <a:cubicBezTo>
                  <a:pt x="6749592" y="823274"/>
                  <a:pt x="6761368" y="819552"/>
                  <a:pt x="6768446" y="810705"/>
                </a:cubicBezTo>
                <a:cubicBezTo>
                  <a:pt x="6807742" y="761586"/>
                  <a:pt x="6720589" y="789193"/>
                  <a:pt x="6815580" y="725864"/>
                </a:cubicBezTo>
                <a:cubicBezTo>
                  <a:pt x="6852128" y="701498"/>
                  <a:pt x="6833112" y="710593"/>
                  <a:pt x="6872141" y="697583"/>
                </a:cubicBezTo>
                <a:cubicBezTo>
                  <a:pt x="6878425" y="688156"/>
                  <a:pt x="6882468" y="676763"/>
                  <a:pt x="6890994" y="669303"/>
                </a:cubicBezTo>
                <a:cubicBezTo>
                  <a:pt x="6908047" y="654382"/>
                  <a:pt x="6928701" y="644165"/>
                  <a:pt x="6947555" y="631596"/>
                </a:cubicBezTo>
                <a:lnTo>
                  <a:pt x="6975836" y="612742"/>
                </a:lnTo>
                <a:lnTo>
                  <a:pt x="7004116" y="593888"/>
                </a:lnTo>
                <a:lnTo>
                  <a:pt x="7032396" y="575035"/>
                </a:lnTo>
                <a:cubicBezTo>
                  <a:pt x="7082674" y="499617"/>
                  <a:pt x="7016684" y="590747"/>
                  <a:pt x="7079530" y="527901"/>
                </a:cubicBezTo>
                <a:cubicBezTo>
                  <a:pt x="7106545" y="500886"/>
                  <a:pt x="7092477" y="502007"/>
                  <a:pt x="7107811" y="471340"/>
                </a:cubicBezTo>
                <a:cubicBezTo>
                  <a:pt x="7120936" y="445091"/>
                  <a:pt x="7134096" y="435628"/>
                  <a:pt x="7154945" y="414779"/>
                </a:cubicBezTo>
                <a:cubicBezTo>
                  <a:pt x="7164701" y="395266"/>
                  <a:pt x="7177422" y="365926"/>
                  <a:pt x="7192652" y="348792"/>
                </a:cubicBezTo>
                <a:cubicBezTo>
                  <a:pt x="7210366" y="328864"/>
                  <a:pt x="7234424" y="314416"/>
                  <a:pt x="7249213" y="292231"/>
                </a:cubicBezTo>
                <a:cubicBezTo>
                  <a:pt x="7275861" y="252257"/>
                  <a:pt x="7257932" y="269017"/>
                  <a:pt x="7305774" y="245097"/>
                </a:cubicBezTo>
                <a:cubicBezTo>
                  <a:pt x="7327001" y="181410"/>
                  <a:pt x="7297562" y="250442"/>
                  <a:pt x="7343481" y="197963"/>
                </a:cubicBezTo>
                <a:cubicBezTo>
                  <a:pt x="7420470" y="109977"/>
                  <a:pt x="7345836" y="164970"/>
                  <a:pt x="7409469" y="122548"/>
                </a:cubicBezTo>
                <a:cubicBezTo>
                  <a:pt x="7412611" y="113121"/>
                  <a:pt x="7410809" y="100044"/>
                  <a:pt x="7418895" y="94268"/>
                </a:cubicBezTo>
                <a:cubicBezTo>
                  <a:pt x="7435067" y="82717"/>
                  <a:pt x="7456602" y="81699"/>
                  <a:pt x="7475456" y="75414"/>
                </a:cubicBezTo>
                <a:cubicBezTo>
                  <a:pt x="7484883" y="72272"/>
                  <a:pt x="7493825" y="66695"/>
                  <a:pt x="7503737" y="65987"/>
                </a:cubicBezTo>
                <a:cubicBezTo>
                  <a:pt x="7577183" y="60741"/>
                  <a:pt x="7656289" y="56346"/>
                  <a:pt x="7729980" y="47134"/>
                </a:cubicBezTo>
                <a:cubicBezTo>
                  <a:pt x="7748946" y="44763"/>
                  <a:pt x="7767687" y="40849"/>
                  <a:pt x="7786541" y="37707"/>
                </a:cubicBezTo>
                <a:cubicBezTo>
                  <a:pt x="7852152" y="15836"/>
                  <a:pt x="7781504" y="37079"/>
                  <a:pt x="7909089" y="18853"/>
                </a:cubicBezTo>
                <a:cubicBezTo>
                  <a:pt x="7921915" y="17021"/>
                  <a:pt x="7933970" y="11259"/>
                  <a:pt x="7946796" y="9427"/>
                </a:cubicBezTo>
                <a:cubicBezTo>
                  <a:pt x="7978058" y="4961"/>
                  <a:pt x="8009641" y="3142"/>
                  <a:pt x="8041064" y="0"/>
                </a:cubicBezTo>
                <a:cubicBezTo>
                  <a:pt x="8070787" y="1101"/>
                  <a:pt x="8266754" y="-2495"/>
                  <a:pt x="8352149" y="18853"/>
                </a:cubicBezTo>
                <a:cubicBezTo>
                  <a:pt x="8371429" y="23673"/>
                  <a:pt x="8389537" y="32478"/>
                  <a:pt x="8408710" y="37707"/>
                </a:cubicBezTo>
                <a:cubicBezTo>
                  <a:pt x="8622750" y="96083"/>
                  <a:pt x="8315611" y="5722"/>
                  <a:pt x="8493551" y="56561"/>
                </a:cubicBezTo>
                <a:cubicBezTo>
                  <a:pt x="8503105" y="59291"/>
                  <a:pt x="8511897" y="65745"/>
                  <a:pt x="8521831" y="65987"/>
                </a:cubicBezTo>
                <a:cubicBezTo>
                  <a:pt x="8641202" y="68898"/>
                  <a:pt x="8760644" y="65987"/>
                  <a:pt x="8880050" y="65987"/>
                </a:cubicBez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9" name="textruta 8">
            <a:extLst>
              <a:ext uri="{FF2B5EF4-FFF2-40B4-BE49-F238E27FC236}">
                <a16:creationId xmlns:a16="http://schemas.microsoft.com/office/drawing/2014/main" id="{7FCC500C-E83C-4E20-A960-023703254478}"/>
              </a:ext>
            </a:extLst>
          </p:cNvPr>
          <p:cNvSpPr txBox="1"/>
          <p:nvPr/>
        </p:nvSpPr>
        <p:spPr>
          <a:xfrm>
            <a:off x="6476214" y="2630079"/>
            <a:ext cx="16432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3200" b="1" dirty="0"/>
              <a:t>Vägbana</a:t>
            </a:r>
          </a:p>
        </p:txBody>
      </p:sp>
      <p:sp>
        <p:nvSpPr>
          <p:cNvPr id="11" name="textruta 10">
            <a:extLst>
              <a:ext uri="{FF2B5EF4-FFF2-40B4-BE49-F238E27FC236}">
                <a16:creationId xmlns:a16="http://schemas.microsoft.com/office/drawing/2014/main" id="{396C78D1-8D81-48AF-82DE-4F15D80F1BE6}"/>
              </a:ext>
            </a:extLst>
          </p:cNvPr>
          <p:cNvSpPr txBox="1"/>
          <p:nvPr/>
        </p:nvSpPr>
        <p:spPr>
          <a:xfrm>
            <a:off x="4876027" y="3186574"/>
            <a:ext cx="9364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3200" b="1" dirty="0"/>
              <a:t>Dike</a:t>
            </a:r>
          </a:p>
        </p:txBody>
      </p:sp>
      <p:sp>
        <p:nvSpPr>
          <p:cNvPr id="12" name="textruta 11">
            <a:extLst>
              <a:ext uri="{FF2B5EF4-FFF2-40B4-BE49-F238E27FC236}">
                <a16:creationId xmlns:a16="http://schemas.microsoft.com/office/drawing/2014/main" id="{DD0C8F06-8B4C-451B-827F-81C19FF17609}"/>
              </a:ext>
            </a:extLst>
          </p:cNvPr>
          <p:cNvSpPr txBox="1"/>
          <p:nvPr/>
        </p:nvSpPr>
        <p:spPr>
          <a:xfrm>
            <a:off x="9087933" y="3139126"/>
            <a:ext cx="9364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3200" b="1" dirty="0"/>
              <a:t>Dike</a:t>
            </a:r>
          </a:p>
        </p:txBody>
      </p:sp>
      <p:cxnSp>
        <p:nvCxnSpPr>
          <p:cNvPr id="16" name="Rak pilkoppling 15">
            <a:extLst>
              <a:ext uri="{FF2B5EF4-FFF2-40B4-BE49-F238E27FC236}">
                <a16:creationId xmlns:a16="http://schemas.microsoft.com/office/drawing/2014/main" id="{F5953083-80F6-4AFD-9224-F54EADAB9BD6}"/>
              </a:ext>
            </a:extLst>
          </p:cNvPr>
          <p:cNvCxnSpPr>
            <a:cxnSpLocks/>
          </p:cNvCxnSpPr>
          <p:nvPr/>
        </p:nvCxnSpPr>
        <p:spPr>
          <a:xfrm>
            <a:off x="4194928" y="2922466"/>
            <a:ext cx="1149336" cy="0"/>
          </a:xfrm>
          <a:prstGeom prst="straightConnector1">
            <a:avLst/>
          </a:prstGeom>
          <a:ln w="50800">
            <a:headEnd type="triangle"/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Rak pilkoppling 16">
            <a:extLst>
              <a:ext uri="{FF2B5EF4-FFF2-40B4-BE49-F238E27FC236}">
                <a16:creationId xmlns:a16="http://schemas.microsoft.com/office/drawing/2014/main" id="{5D7C101F-D1E7-447E-810D-DDCC7BE7EAB8}"/>
              </a:ext>
            </a:extLst>
          </p:cNvPr>
          <p:cNvCxnSpPr/>
          <p:nvPr/>
        </p:nvCxnSpPr>
        <p:spPr>
          <a:xfrm>
            <a:off x="4194928" y="379752"/>
            <a:ext cx="0" cy="4217386"/>
          </a:xfrm>
          <a:prstGeom prst="straightConnector1">
            <a:avLst/>
          </a:prstGeom>
          <a:ln w="25400" cap="flat" cmpd="sng" algn="ctr">
            <a:solidFill>
              <a:schemeClr val="dk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8" name="Rak pilkoppling 17">
            <a:extLst>
              <a:ext uri="{FF2B5EF4-FFF2-40B4-BE49-F238E27FC236}">
                <a16:creationId xmlns:a16="http://schemas.microsoft.com/office/drawing/2014/main" id="{6EEB3289-4E68-4B76-ADE1-25194C06EAF2}"/>
              </a:ext>
            </a:extLst>
          </p:cNvPr>
          <p:cNvCxnSpPr/>
          <p:nvPr/>
        </p:nvCxnSpPr>
        <p:spPr>
          <a:xfrm>
            <a:off x="5344264" y="379752"/>
            <a:ext cx="0" cy="4217386"/>
          </a:xfrm>
          <a:prstGeom prst="straightConnector1">
            <a:avLst/>
          </a:prstGeom>
          <a:ln w="25400" cap="flat" cmpd="sng" algn="ctr">
            <a:solidFill>
              <a:schemeClr val="dk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9" name="textruta 18">
            <a:extLst>
              <a:ext uri="{FF2B5EF4-FFF2-40B4-BE49-F238E27FC236}">
                <a16:creationId xmlns:a16="http://schemas.microsoft.com/office/drawing/2014/main" id="{1950FA85-FE11-4967-96E3-5D51B1CEBB2D}"/>
              </a:ext>
            </a:extLst>
          </p:cNvPr>
          <p:cNvSpPr txBox="1"/>
          <p:nvPr/>
        </p:nvSpPr>
        <p:spPr>
          <a:xfrm>
            <a:off x="3037729" y="3392097"/>
            <a:ext cx="11498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Egen tomt</a:t>
            </a:r>
          </a:p>
        </p:txBody>
      </p:sp>
      <p:sp>
        <p:nvSpPr>
          <p:cNvPr id="21" name="textruta 20">
            <a:extLst>
              <a:ext uri="{FF2B5EF4-FFF2-40B4-BE49-F238E27FC236}">
                <a16:creationId xmlns:a16="http://schemas.microsoft.com/office/drawing/2014/main" id="{CAC8451A-4DB3-4532-8C50-DD8DB94B8911}"/>
              </a:ext>
            </a:extLst>
          </p:cNvPr>
          <p:cNvSpPr txBox="1"/>
          <p:nvPr/>
        </p:nvSpPr>
        <p:spPr>
          <a:xfrm>
            <a:off x="4349444" y="2572772"/>
            <a:ext cx="10978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1,5 meter</a:t>
            </a:r>
          </a:p>
        </p:txBody>
      </p:sp>
      <p:sp>
        <p:nvSpPr>
          <p:cNvPr id="22" name="textruta 21">
            <a:extLst>
              <a:ext uri="{FF2B5EF4-FFF2-40B4-BE49-F238E27FC236}">
                <a16:creationId xmlns:a16="http://schemas.microsoft.com/office/drawing/2014/main" id="{66257026-A883-4EDD-B6A5-9225DBDFEEDD}"/>
              </a:ext>
            </a:extLst>
          </p:cNvPr>
          <p:cNvSpPr txBox="1"/>
          <p:nvPr/>
        </p:nvSpPr>
        <p:spPr>
          <a:xfrm>
            <a:off x="1044080" y="4760954"/>
            <a:ext cx="106330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2000" b="1" dirty="0"/>
              <a:t>För att få godkända väga måste tomtägaren röja bort sly/träd som sträcker sig in över diket/vägen.</a:t>
            </a:r>
            <a:br>
              <a:rPr lang="sv-SE" sz="2000" b="1" dirty="0"/>
            </a:br>
            <a:r>
              <a:rPr lang="sv-SE" sz="2000" b="1" dirty="0"/>
              <a:t>Se bilden.</a:t>
            </a:r>
          </a:p>
        </p:txBody>
      </p:sp>
    </p:spTree>
    <p:extLst>
      <p:ext uri="{BB962C8B-B14F-4D97-AF65-F5344CB8AC3E}">
        <p14:creationId xmlns:p14="http://schemas.microsoft.com/office/powerpoint/2010/main" val="11652359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28</Words>
  <Application>Microsoft Office PowerPoint</Application>
  <PresentationFormat>Bredbild</PresentationFormat>
  <Paragraphs>6</Paragraphs>
  <Slides>1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3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Office-tema</vt:lpstr>
      <vt:lpstr>PowerPoint-presentation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PowerPoint-presentation</dc:title>
  <dc:creator>Peter Andersson</dc:creator>
  <cp:lastModifiedBy>Peter Andersson</cp:lastModifiedBy>
  <cp:revision>2</cp:revision>
  <dcterms:created xsi:type="dcterms:W3CDTF">2017-08-25T09:04:14Z</dcterms:created>
  <dcterms:modified xsi:type="dcterms:W3CDTF">2017-08-25T09:13:36Z</dcterms:modified>
</cp:coreProperties>
</file>