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88163" cy="100203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0" autoAdjust="0"/>
    <p:restoredTop sz="94660"/>
  </p:normalViewPr>
  <p:slideViewPr>
    <p:cSldViewPr snapToGrid="0">
      <p:cViewPr varScale="1">
        <p:scale>
          <a:sx n="63" d="100"/>
          <a:sy n="63" d="100"/>
        </p:scale>
        <p:origin x="88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smtClean="0"/>
              <a:t>Klicka här för att ändra format på underrubrik i bakgrunden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9FBD9-46FB-4506-A8C3-F0E7265DCCE4}" type="datetimeFigureOut">
              <a:rPr lang="sv-SE" smtClean="0"/>
              <a:t>2023-11-29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20715-3ED6-4C55-9F20-2010A7FE6C1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60731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9FBD9-46FB-4506-A8C3-F0E7265DCCE4}" type="datetimeFigureOut">
              <a:rPr lang="sv-SE" smtClean="0"/>
              <a:t>2023-11-29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20715-3ED6-4C55-9F20-2010A7FE6C1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57426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9FBD9-46FB-4506-A8C3-F0E7265DCCE4}" type="datetimeFigureOut">
              <a:rPr lang="sv-SE" smtClean="0"/>
              <a:t>2023-11-29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20715-3ED6-4C55-9F20-2010A7FE6C1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4374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9FBD9-46FB-4506-A8C3-F0E7265DCCE4}" type="datetimeFigureOut">
              <a:rPr lang="sv-SE" smtClean="0"/>
              <a:t>2023-11-29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20715-3ED6-4C55-9F20-2010A7FE6C1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9616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9FBD9-46FB-4506-A8C3-F0E7265DCCE4}" type="datetimeFigureOut">
              <a:rPr lang="sv-SE" smtClean="0"/>
              <a:t>2023-11-29</a:t>
            </a:fld>
            <a:endParaRPr lang="sv-SE"/>
          </a:p>
        </p:txBody>
      </p:sp>
      <p:sp>
        <p:nvSpPr>
          <p:cNvPr id="8" name="Platshållare för sidfo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20715-3ED6-4C55-9F20-2010A7FE6C1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83564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9FBD9-46FB-4506-A8C3-F0E7265DCCE4}" type="datetimeFigureOut">
              <a:rPr lang="sv-SE" smtClean="0"/>
              <a:t>2023-11-29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20715-3ED6-4C55-9F20-2010A7FE6C1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31263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9FBD9-46FB-4506-A8C3-F0E7265DCCE4}" type="datetimeFigureOut">
              <a:rPr lang="sv-SE" smtClean="0"/>
              <a:t>2023-11-29</a:t>
            </a:fld>
            <a:endParaRPr lang="sv-SE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20715-3ED6-4C55-9F20-2010A7FE6C1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77759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ehåll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9FBD9-46FB-4506-A8C3-F0E7265DCCE4}" type="datetimeFigureOut">
              <a:rPr lang="sv-SE" smtClean="0"/>
              <a:t>2023-11-29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20715-3ED6-4C55-9F20-2010A7FE6C1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365042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9FBD9-46FB-4506-A8C3-F0E7265DCCE4}" type="datetimeFigureOut">
              <a:rPr lang="sv-SE" smtClean="0"/>
              <a:t>2023-11-29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20715-3ED6-4C55-9F20-2010A7FE6C1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234005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9FBD9-46FB-4506-A8C3-F0E7265DCCE4}" type="datetimeFigureOut">
              <a:rPr lang="sv-SE" smtClean="0"/>
              <a:t>2023-11-29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20715-3ED6-4C55-9F20-2010A7FE6C1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80471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9FBD9-46FB-4506-A8C3-F0E7265DCCE4}" type="datetimeFigureOut">
              <a:rPr lang="sv-SE" smtClean="0"/>
              <a:t>2023-11-29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20715-3ED6-4C55-9F20-2010A7FE6C1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207222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59FBD9-46FB-4506-A8C3-F0E7265DCCE4}" type="datetimeFigureOut">
              <a:rPr lang="sv-SE" smtClean="0"/>
              <a:t>2023-11-29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20715-3ED6-4C55-9F20-2010A7FE6C1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56877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4313237"/>
          </a:xfrm>
        </p:spPr>
        <p:txBody>
          <a:bodyPr>
            <a:noAutofit/>
          </a:bodyPr>
          <a:lstStyle/>
          <a:p>
            <a:pPr algn="l"/>
            <a:r>
              <a:rPr lang="sv-SE" sz="3200" b="1" dirty="0" smtClean="0"/>
              <a:t/>
            </a:r>
            <a:br>
              <a:rPr lang="sv-SE" sz="3200" b="1" dirty="0" smtClean="0"/>
            </a:br>
            <a:r>
              <a:rPr lang="sv-SE" sz="3200" b="1" dirty="0"/>
              <a:t/>
            </a:r>
            <a:br>
              <a:rPr lang="sv-SE" sz="3200" b="1" dirty="0"/>
            </a:br>
            <a:r>
              <a:rPr lang="sv-SE" sz="3200" b="1" dirty="0" smtClean="0"/>
              <a:t/>
            </a:r>
            <a:br>
              <a:rPr lang="sv-SE" sz="3200" b="1" dirty="0" smtClean="0"/>
            </a:br>
            <a:r>
              <a:rPr lang="sv-SE" sz="3200" b="1" dirty="0" smtClean="0"/>
              <a:t/>
            </a:r>
            <a:br>
              <a:rPr lang="sv-SE" sz="3200" b="1" dirty="0" smtClean="0"/>
            </a:br>
            <a:r>
              <a:rPr lang="sv-SE" sz="3200" b="1" dirty="0" smtClean="0"/>
              <a:t>Hoven-</a:t>
            </a:r>
            <a:r>
              <a:rPr lang="sv-SE" sz="3200" b="1" dirty="0" err="1" smtClean="0"/>
              <a:t>Långsjöns</a:t>
            </a:r>
            <a:r>
              <a:rPr lang="sv-SE" sz="3200" b="1" dirty="0" smtClean="0"/>
              <a:t> Samfällighet</a:t>
            </a:r>
            <a:br>
              <a:rPr lang="sv-SE" sz="3200" b="1" dirty="0" smtClean="0"/>
            </a:br>
            <a:r>
              <a:rPr lang="sv-SE" sz="3200" b="1" dirty="0" smtClean="0"/>
              <a:t>Ordningsregler i Vallentuna kommun avseende hundar</a:t>
            </a:r>
            <a:r>
              <a:rPr lang="sv-SE" sz="2400" dirty="0" smtClean="0"/>
              <a:t/>
            </a:r>
            <a:br>
              <a:rPr lang="sv-SE" sz="2400" dirty="0" smtClean="0"/>
            </a:br>
            <a:r>
              <a:rPr lang="sv-SE" sz="2400" dirty="0"/>
              <a:t/>
            </a:r>
            <a:br>
              <a:rPr lang="sv-SE" sz="2400" dirty="0"/>
            </a:br>
            <a:r>
              <a:rPr lang="sv-SE" sz="2400" dirty="0" smtClean="0"/>
              <a:t>§ 17 </a:t>
            </a:r>
            <a:br>
              <a:rPr lang="sv-SE" sz="2400" dirty="0" smtClean="0"/>
            </a:br>
            <a:r>
              <a:rPr lang="sv-SE" sz="2400" dirty="0" smtClean="0"/>
              <a:t>Hundar </a:t>
            </a:r>
            <a:r>
              <a:rPr lang="sv-SE" sz="2400" b="1" dirty="0" smtClean="0"/>
              <a:t>ska hållas kopplade </a:t>
            </a:r>
            <a:r>
              <a:rPr lang="sv-SE" sz="2400" dirty="0" smtClean="0"/>
              <a:t>på offentlig plats samt, i den mån hundar får vistas där, på de platser som enligt dessa föreskrifter i § 3 jämställs med offentlig plats. </a:t>
            </a:r>
            <a:br>
              <a:rPr lang="sv-SE" sz="2400" dirty="0" smtClean="0"/>
            </a:br>
            <a:r>
              <a:rPr lang="sv-SE" sz="2400" dirty="0" smtClean="0"/>
              <a:t>Exempel på offentlig plats är gång-, cykel- och bilvägar, gator, torg och parker. </a:t>
            </a:r>
            <a:br>
              <a:rPr lang="sv-SE" sz="2400" dirty="0" smtClean="0"/>
            </a:br>
            <a:r>
              <a:rPr lang="sv-SE" sz="2400" dirty="0" smtClean="0"/>
              <a:t>Kopplingstvång gäller även på begravningsplatser, motionsspår, inom naturreservat, lekplatser, allmän badplats och badanläggningar upplåtna för allmänheten.</a:t>
            </a:r>
            <a:br>
              <a:rPr lang="sv-SE" sz="2400" dirty="0" smtClean="0"/>
            </a:br>
            <a:endParaRPr lang="sv-SE" sz="2400" dirty="0"/>
          </a:p>
        </p:txBody>
      </p:sp>
      <p:pic>
        <p:nvPicPr>
          <p:cNvPr id="4" name="Bildobjekt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1375" y="4907280"/>
            <a:ext cx="2460625" cy="208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353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Bredbild</PresentationFormat>
  <Paragraphs>1</Paragraphs>
  <Slides>1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Office-tema</vt:lpstr>
      <vt:lpstr>    Hoven-Långsjöns Samfällighet Ordningsregler i Vallentuna kommun avseende hundar  § 17  Hundar ska hållas kopplade på offentlig plats samt, i den mån hundar får vistas där, på de platser som enligt dessa föreskrifter i § 3 jämställs med offentlig plats.  Exempel på offentlig plats är gång-, cykel- och bilvägar, gator, torg och parker.  Kopplingstvång gäller även på begravningsplatser, motionsspår, inom naturreservat, lekplatser, allmän badplats och badanläggningar upplåtna för allmänheten.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Hoven-Långsjöns Samfällighet Ordningsregler i Vallentuna kommun avseende hundar  § 17  Hundar ska hållas kopplade på offentlig plats samt, i den mån hundar får vistas där, på de platser som enligt dessa föreskrifter i § 3 jämställs med offentlig plats.  Exempel på offentlig plats är gång-, cykel- och bilvägar, gator, torg och parker.  Kopplingstvång gäller även på begravningsplatser, motionsspår, inom naturreservat, lekplatser, allmän badplats och badanläggningar upplåtna för allmänheten. </dc:title>
  <dc:creator>penad2</dc:creator>
  <cp:lastModifiedBy>penad2</cp:lastModifiedBy>
  <cp:revision>2</cp:revision>
  <cp:lastPrinted>2023-11-29T07:40:51Z</cp:lastPrinted>
  <dcterms:created xsi:type="dcterms:W3CDTF">2023-11-29T07:40:39Z</dcterms:created>
  <dcterms:modified xsi:type="dcterms:W3CDTF">2023-11-29T07:43:21Z</dcterms:modified>
</cp:coreProperties>
</file>